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6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5449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303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2223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217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8061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373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920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287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719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66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810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ED37A-D08C-4750-B0A5-AC6B40FD38C5}" type="datetimeFigureOut">
              <a:rPr lang="zh-CN" altLang="en-US" smtClean="0"/>
              <a:t>2017/1/9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896C0-E572-43BF-94C4-3B39203AC6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74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584" y="2281990"/>
            <a:ext cx="5805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rgbClr val="002060"/>
                </a:solidFill>
              </a:rPr>
              <a:t>飞马</a:t>
            </a:r>
            <a:r>
              <a:rPr lang="zh-CN" altLang="en-US" sz="3600" b="1" dirty="0" smtClean="0">
                <a:solidFill>
                  <a:srgbClr val="002060"/>
                </a:solidFill>
              </a:rPr>
              <a:t>网</a:t>
            </a:r>
            <a:r>
              <a:rPr lang="en-US" altLang="zh-CN" sz="3600" b="1" dirty="0" smtClean="0">
                <a:solidFill>
                  <a:srgbClr val="002060"/>
                </a:solidFill>
              </a:rPr>
              <a:t>&amp;</a:t>
            </a:r>
            <a:r>
              <a:rPr lang="zh-CN" altLang="en-US" sz="3600" b="1" dirty="0" smtClean="0">
                <a:solidFill>
                  <a:srgbClr val="002060"/>
                </a:solidFill>
              </a:rPr>
              <a:t>中生代技术嘉年华</a:t>
            </a:r>
            <a:endParaRPr lang="en-US" altLang="zh-CN" sz="3600" b="1" dirty="0" smtClean="0">
              <a:solidFill>
                <a:srgbClr val="002060"/>
              </a:solidFill>
            </a:endParaRPr>
          </a:p>
          <a:p>
            <a:r>
              <a:rPr lang="en-US" altLang="zh-CN" sz="5400" dirty="0"/>
              <a:t> </a:t>
            </a:r>
            <a:r>
              <a:rPr lang="en-US" altLang="zh-CN" sz="5400" dirty="0" smtClean="0"/>
              <a:t>            </a:t>
            </a:r>
            <a:r>
              <a:rPr lang="en-US" altLang="zh-CN" sz="28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sz="2800" dirty="0" smtClean="0">
                <a:solidFill>
                  <a:srgbClr val="002060"/>
                </a:solidFill>
              </a:rPr>
              <a:t>张三</a:t>
            </a:r>
            <a:r>
              <a:rPr lang="en-US" altLang="zh-CN" sz="2800" dirty="0" smtClean="0">
                <a:solidFill>
                  <a:srgbClr val="002060"/>
                </a:solidFill>
              </a:rPr>
              <a:t>    </a:t>
            </a:r>
            <a:endParaRPr lang="zh-CN" altLang="en-US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623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内容页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371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260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20506" y="5124092"/>
            <a:ext cx="455681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>
                    <a:lumMod val="50000"/>
                  </a:schemeClr>
                </a:solidFill>
              </a:rPr>
              <a:t>演讲完毕，谢谢大家！</a:t>
            </a:r>
            <a:endParaRPr lang="en-US" altLang="zh-CN" sz="3600" b="1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ctr">
              <a:lnSpc>
                <a:spcPct val="200000"/>
              </a:lnSpc>
            </a:pPr>
            <a:r>
              <a:rPr lang="en-US" altLang="zh-CN" sz="1600" b="1" dirty="0">
                <a:solidFill>
                  <a:schemeClr val="bg1">
                    <a:lumMod val="50000"/>
                  </a:schemeClr>
                </a:solidFill>
              </a:rPr>
              <a:t>http://fmi.aura-el.com/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905" y="2579297"/>
            <a:ext cx="1733910" cy="173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23</Words>
  <Application>Microsoft Office PowerPoint</Application>
  <PresentationFormat>全屏显示(4:3)</PresentationFormat>
  <Paragraphs>5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宋体</vt:lpstr>
      <vt:lpstr>Arial</vt:lpstr>
      <vt:lpstr>Calibri</vt:lpstr>
      <vt:lpstr>Calibri Light</vt:lpstr>
      <vt:lpstr>Office 主题</vt:lpstr>
      <vt:lpstr>PowerPoint 演示文稿</vt:lpstr>
      <vt:lpstr>内容页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SD</dc:creator>
  <cp:lastModifiedBy>SD</cp:lastModifiedBy>
  <cp:revision>6</cp:revision>
  <dcterms:created xsi:type="dcterms:W3CDTF">2017-01-09T01:41:01Z</dcterms:created>
  <dcterms:modified xsi:type="dcterms:W3CDTF">2017-01-09T02:20:07Z</dcterms:modified>
</cp:coreProperties>
</file>

<file path=docProps/thumbnail.jpeg>
</file>